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88" r:id="rId5"/>
    <p:sldId id="284" r:id="rId6"/>
    <p:sldId id="290" r:id="rId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4" autoAdjust="0"/>
  </p:normalViewPr>
  <p:slideViewPr>
    <p:cSldViewPr snapToGrid="0">
      <p:cViewPr varScale="1">
        <p:scale>
          <a:sx n="75" d="100"/>
          <a:sy n="75" d="100"/>
        </p:scale>
        <p:origin x="974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92" d="100"/>
          <a:sy n="92" d="100"/>
        </p:scale>
        <p:origin x="3732" y="3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4B3DA-661D-4F68-9222-3C5E7E882631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25E46421-4693-4242-A11B-4668BBDC8ACE}">
      <dgm:prSet phldrT="[Texte]"/>
      <dgm:spPr/>
      <dgm:t>
        <a:bodyPr/>
        <a:lstStyle/>
        <a:p>
          <a:r>
            <a:rPr lang="fr-FR" dirty="0"/>
            <a:t>Excellente  formation qui m’ a permis de progresser</a:t>
          </a:r>
        </a:p>
      </dgm:t>
    </dgm:pt>
    <dgm:pt modelId="{E380FA3E-509D-490D-84EC-5E595650C168}" type="parTrans" cxnId="{E0957DC2-D506-4EBF-91E5-0D8885DFF445}">
      <dgm:prSet/>
      <dgm:spPr/>
      <dgm:t>
        <a:bodyPr/>
        <a:lstStyle/>
        <a:p>
          <a:endParaRPr lang="fr-FR"/>
        </a:p>
      </dgm:t>
    </dgm:pt>
    <dgm:pt modelId="{53486710-8A0A-472C-BE23-B6D30CEBCB21}" type="sibTrans" cxnId="{E0957DC2-D506-4EBF-91E5-0D8885DFF445}">
      <dgm:prSet/>
      <dgm:spPr/>
      <dgm:t>
        <a:bodyPr/>
        <a:lstStyle/>
        <a:p>
          <a:endParaRPr lang="fr-FR"/>
        </a:p>
      </dgm:t>
    </dgm:pt>
    <dgm:pt modelId="{3E74B0F7-903E-4EF9-A816-4FFCE3DDC94C}">
      <dgm:prSet phldrT="[Texte]" phldr="0"/>
      <dgm:spPr/>
      <dgm:t>
        <a:bodyPr/>
        <a:lstStyle/>
        <a:p>
          <a:r>
            <a:rPr lang="fr-FR" dirty="0"/>
            <a:t>Très bon levier de développement personnel et professionnel</a:t>
          </a:r>
        </a:p>
      </dgm:t>
    </dgm:pt>
    <dgm:pt modelId="{D21F3243-57BD-4FF3-8209-D433AE975BBF}" type="parTrans" cxnId="{279AA3F9-0824-4357-B909-3AF00C4A6A1D}">
      <dgm:prSet/>
      <dgm:spPr/>
      <dgm:t>
        <a:bodyPr/>
        <a:lstStyle/>
        <a:p>
          <a:endParaRPr lang="fr-FR"/>
        </a:p>
      </dgm:t>
    </dgm:pt>
    <dgm:pt modelId="{4A0BD969-2A1C-4D91-9F1C-62E1D8232E37}" type="sibTrans" cxnId="{279AA3F9-0824-4357-B909-3AF00C4A6A1D}">
      <dgm:prSet/>
      <dgm:spPr/>
      <dgm:t>
        <a:bodyPr/>
        <a:lstStyle/>
        <a:p>
          <a:endParaRPr lang="fr-FR"/>
        </a:p>
      </dgm:t>
    </dgm:pt>
    <dgm:pt modelId="{C843CD88-888A-46DF-A288-497E98E2BA12}">
      <dgm:prSet/>
      <dgm:spPr/>
      <dgm:t>
        <a:bodyPr/>
        <a:lstStyle/>
        <a:p>
          <a:r>
            <a:rPr lang="fr-FR" dirty="0"/>
            <a:t>J’ai réellement vu l’impact </a:t>
          </a:r>
        </a:p>
        <a:p>
          <a:r>
            <a:rPr lang="fr-FR" dirty="0"/>
            <a:t>de cette formation sur ma</a:t>
          </a:r>
        </a:p>
        <a:p>
          <a:r>
            <a:rPr lang="fr-FR" dirty="0"/>
            <a:t>prise de parole en public</a:t>
          </a:r>
        </a:p>
        <a:p>
          <a:r>
            <a:rPr lang="fr-FR" dirty="0"/>
            <a:t>et ma confiance en moi</a:t>
          </a:r>
        </a:p>
      </dgm:t>
    </dgm:pt>
    <dgm:pt modelId="{8E7C56F2-A3B3-49D3-97A6-DD9E15D8EB31}" type="parTrans" cxnId="{630B0A7B-AD36-4A43-B7B5-499198034DB9}">
      <dgm:prSet/>
      <dgm:spPr/>
      <dgm:t>
        <a:bodyPr/>
        <a:lstStyle/>
        <a:p>
          <a:endParaRPr lang="fr-FR"/>
        </a:p>
      </dgm:t>
    </dgm:pt>
    <dgm:pt modelId="{C457B929-891E-416D-B955-E0D65C2BA390}" type="sibTrans" cxnId="{630B0A7B-AD36-4A43-B7B5-499198034DB9}">
      <dgm:prSet/>
      <dgm:spPr/>
      <dgm:t>
        <a:bodyPr/>
        <a:lstStyle/>
        <a:p>
          <a:endParaRPr lang="fr-FR"/>
        </a:p>
      </dgm:t>
    </dgm:pt>
    <dgm:pt modelId="{D161728B-7224-4886-A70C-98BB546C9E80}">
      <dgm:prSet/>
      <dgm:spPr/>
      <dgm:t>
        <a:bodyPr/>
        <a:lstStyle/>
        <a:p>
          <a:r>
            <a:rPr lang="fr-FR" dirty="0"/>
            <a:t>Je conseillerais cette formation à mon entourage car elle sort de l’ordinaire et nous nous sommes entrainés à sortir de notre zone de confort.</a:t>
          </a:r>
        </a:p>
      </dgm:t>
    </dgm:pt>
    <dgm:pt modelId="{73676153-8F7E-4231-ACC5-8B77A03371DF}" type="parTrans" cxnId="{8588AB4F-6B8B-410A-8C71-36ECB14FF6B6}">
      <dgm:prSet/>
      <dgm:spPr/>
      <dgm:t>
        <a:bodyPr/>
        <a:lstStyle/>
        <a:p>
          <a:endParaRPr lang="fr-FR"/>
        </a:p>
      </dgm:t>
    </dgm:pt>
    <dgm:pt modelId="{DE8C925F-1D0C-4717-8E5B-95F57FB25727}" type="sibTrans" cxnId="{8588AB4F-6B8B-410A-8C71-36ECB14FF6B6}">
      <dgm:prSet/>
      <dgm:spPr/>
      <dgm:t>
        <a:bodyPr/>
        <a:lstStyle/>
        <a:p>
          <a:endParaRPr lang="fr-FR"/>
        </a:p>
      </dgm:t>
    </dgm:pt>
    <dgm:pt modelId="{CB6D6806-3E0B-4A7E-A38C-D9CC5D331FBB}">
      <dgm:prSet/>
      <dgm:spPr/>
      <dgm:t>
        <a:bodyPr/>
        <a:lstStyle/>
        <a:p>
          <a:r>
            <a:rPr lang="fr-FR" dirty="0"/>
            <a:t>Formation très  enrichissante, elle permet d avoir plus confiance en soi et de sortir de sa zone de confiance </a:t>
          </a:r>
        </a:p>
      </dgm:t>
    </dgm:pt>
    <dgm:pt modelId="{6ABF360F-7320-40A0-A5B8-6E667B0AD621}" type="parTrans" cxnId="{E2ED4E06-E965-4692-8840-25F9C8DBE539}">
      <dgm:prSet/>
      <dgm:spPr/>
      <dgm:t>
        <a:bodyPr/>
        <a:lstStyle/>
        <a:p>
          <a:endParaRPr lang="fr-FR"/>
        </a:p>
      </dgm:t>
    </dgm:pt>
    <dgm:pt modelId="{2072D434-9200-4E2B-8DB5-C56D75FFF556}" type="sibTrans" cxnId="{E2ED4E06-E965-4692-8840-25F9C8DBE539}">
      <dgm:prSet/>
      <dgm:spPr/>
      <dgm:t>
        <a:bodyPr/>
        <a:lstStyle/>
        <a:p>
          <a:endParaRPr lang="fr-FR"/>
        </a:p>
      </dgm:t>
    </dgm:pt>
    <dgm:pt modelId="{F8FBFAEC-10AD-4776-AC4A-098F69BF9D39}" type="pres">
      <dgm:prSet presAssocID="{2304B3DA-661D-4F68-9222-3C5E7E882631}" presName="diagram" presStyleCnt="0">
        <dgm:presLayoutVars>
          <dgm:dir/>
          <dgm:resizeHandles val="exact"/>
        </dgm:presLayoutVars>
      </dgm:prSet>
      <dgm:spPr/>
    </dgm:pt>
    <dgm:pt modelId="{570ECCB9-4A20-4492-ACD8-8CFDCB004C07}" type="pres">
      <dgm:prSet presAssocID="{25E46421-4693-4242-A11B-4668BBDC8ACE}" presName="node" presStyleLbl="node1" presStyleIdx="0" presStyleCnt="5">
        <dgm:presLayoutVars>
          <dgm:bulletEnabled val="1"/>
        </dgm:presLayoutVars>
      </dgm:prSet>
      <dgm:spPr/>
    </dgm:pt>
    <dgm:pt modelId="{5F165467-5034-456A-8651-7BEC88F58003}" type="pres">
      <dgm:prSet presAssocID="{53486710-8A0A-472C-BE23-B6D30CEBCB21}" presName="sibTrans" presStyleCnt="0"/>
      <dgm:spPr/>
    </dgm:pt>
    <dgm:pt modelId="{9F51E58A-1820-4A29-8ECC-8361740737BF}" type="pres">
      <dgm:prSet presAssocID="{C843CD88-888A-46DF-A288-497E98E2BA12}" presName="node" presStyleLbl="node1" presStyleIdx="1" presStyleCnt="5">
        <dgm:presLayoutVars>
          <dgm:bulletEnabled val="1"/>
        </dgm:presLayoutVars>
      </dgm:prSet>
      <dgm:spPr/>
    </dgm:pt>
    <dgm:pt modelId="{856A3AFB-A97F-4AA9-BCB1-D4384A93FB42}" type="pres">
      <dgm:prSet presAssocID="{C457B929-891E-416D-B955-E0D65C2BA390}" presName="sibTrans" presStyleCnt="0"/>
      <dgm:spPr/>
    </dgm:pt>
    <dgm:pt modelId="{0F8A4A55-1DD6-4256-88EA-27F8A33C65CD}" type="pres">
      <dgm:prSet presAssocID="{D161728B-7224-4886-A70C-98BB546C9E80}" presName="node" presStyleLbl="node1" presStyleIdx="2" presStyleCnt="5">
        <dgm:presLayoutVars>
          <dgm:bulletEnabled val="1"/>
        </dgm:presLayoutVars>
      </dgm:prSet>
      <dgm:spPr/>
    </dgm:pt>
    <dgm:pt modelId="{CFEE7D66-75C7-4919-A62E-8F35C3F9EC51}" type="pres">
      <dgm:prSet presAssocID="{DE8C925F-1D0C-4717-8E5B-95F57FB25727}" presName="sibTrans" presStyleCnt="0"/>
      <dgm:spPr/>
    </dgm:pt>
    <dgm:pt modelId="{1B9A4EB5-237F-4ED0-BF2E-B180CAC5E5CC}" type="pres">
      <dgm:prSet presAssocID="{CB6D6806-3E0B-4A7E-A38C-D9CC5D331FBB}" presName="node" presStyleLbl="node1" presStyleIdx="3" presStyleCnt="5">
        <dgm:presLayoutVars>
          <dgm:bulletEnabled val="1"/>
        </dgm:presLayoutVars>
      </dgm:prSet>
      <dgm:spPr/>
    </dgm:pt>
    <dgm:pt modelId="{1F22E020-C754-46A0-BD0B-14A777B6D87A}" type="pres">
      <dgm:prSet presAssocID="{2072D434-9200-4E2B-8DB5-C56D75FFF556}" presName="sibTrans" presStyleCnt="0"/>
      <dgm:spPr/>
    </dgm:pt>
    <dgm:pt modelId="{7E7DEDD3-1E53-4174-B342-6EE352F93A7B}" type="pres">
      <dgm:prSet presAssocID="{3E74B0F7-903E-4EF9-A816-4FFCE3DDC94C}" presName="node" presStyleLbl="node1" presStyleIdx="4" presStyleCnt="5">
        <dgm:presLayoutVars>
          <dgm:bulletEnabled val="1"/>
        </dgm:presLayoutVars>
      </dgm:prSet>
      <dgm:spPr/>
    </dgm:pt>
  </dgm:ptLst>
  <dgm:cxnLst>
    <dgm:cxn modelId="{E2ED4E06-E965-4692-8840-25F9C8DBE539}" srcId="{2304B3DA-661D-4F68-9222-3C5E7E882631}" destId="{CB6D6806-3E0B-4A7E-A38C-D9CC5D331FBB}" srcOrd="3" destOrd="0" parTransId="{6ABF360F-7320-40A0-A5B8-6E667B0AD621}" sibTransId="{2072D434-9200-4E2B-8DB5-C56D75FFF556}"/>
    <dgm:cxn modelId="{32CF2020-9718-432A-BBB8-1DBA37728059}" type="presOf" srcId="{C843CD88-888A-46DF-A288-497E98E2BA12}" destId="{9F51E58A-1820-4A29-8ECC-8361740737BF}" srcOrd="0" destOrd="0" presId="urn:microsoft.com/office/officeart/2005/8/layout/default"/>
    <dgm:cxn modelId="{15FBED3C-5C14-4A14-97AF-DCFA0FA00662}" type="presOf" srcId="{D161728B-7224-4886-A70C-98BB546C9E80}" destId="{0F8A4A55-1DD6-4256-88EA-27F8A33C65CD}" srcOrd="0" destOrd="0" presId="urn:microsoft.com/office/officeart/2005/8/layout/default"/>
    <dgm:cxn modelId="{E860524A-5628-4A22-B134-860306DF616B}" type="presOf" srcId="{CB6D6806-3E0B-4A7E-A38C-D9CC5D331FBB}" destId="{1B9A4EB5-237F-4ED0-BF2E-B180CAC5E5CC}" srcOrd="0" destOrd="0" presId="urn:microsoft.com/office/officeart/2005/8/layout/default"/>
    <dgm:cxn modelId="{8588AB4F-6B8B-410A-8C71-36ECB14FF6B6}" srcId="{2304B3DA-661D-4F68-9222-3C5E7E882631}" destId="{D161728B-7224-4886-A70C-98BB546C9E80}" srcOrd="2" destOrd="0" parTransId="{73676153-8F7E-4231-ACC5-8B77A03371DF}" sibTransId="{DE8C925F-1D0C-4717-8E5B-95F57FB25727}"/>
    <dgm:cxn modelId="{630B0A7B-AD36-4A43-B7B5-499198034DB9}" srcId="{2304B3DA-661D-4F68-9222-3C5E7E882631}" destId="{C843CD88-888A-46DF-A288-497E98E2BA12}" srcOrd="1" destOrd="0" parTransId="{8E7C56F2-A3B3-49D3-97A6-DD9E15D8EB31}" sibTransId="{C457B929-891E-416D-B955-E0D65C2BA390}"/>
    <dgm:cxn modelId="{42A2409D-CB6A-4962-ABF5-5C4F2FADB8DD}" type="presOf" srcId="{3E74B0F7-903E-4EF9-A816-4FFCE3DDC94C}" destId="{7E7DEDD3-1E53-4174-B342-6EE352F93A7B}" srcOrd="0" destOrd="0" presId="urn:microsoft.com/office/officeart/2005/8/layout/default"/>
    <dgm:cxn modelId="{E0957DC2-D506-4EBF-91E5-0D8885DFF445}" srcId="{2304B3DA-661D-4F68-9222-3C5E7E882631}" destId="{25E46421-4693-4242-A11B-4668BBDC8ACE}" srcOrd="0" destOrd="0" parTransId="{E380FA3E-509D-490D-84EC-5E595650C168}" sibTransId="{53486710-8A0A-472C-BE23-B6D30CEBCB21}"/>
    <dgm:cxn modelId="{9D78C2CB-3E6F-4136-B5D0-F17DB4A37539}" type="presOf" srcId="{25E46421-4693-4242-A11B-4668BBDC8ACE}" destId="{570ECCB9-4A20-4492-ACD8-8CFDCB004C07}" srcOrd="0" destOrd="0" presId="urn:microsoft.com/office/officeart/2005/8/layout/default"/>
    <dgm:cxn modelId="{7C48CFD4-F8E8-40F4-B98D-211365490FBF}" type="presOf" srcId="{2304B3DA-661D-4F68-9222-3C5E7E882631}" destId="{F8FBFAEC-10AD-4776-AC4A-098F69BF9D39}" srcOrd="0" destOrd="0" presId="urn:microsoft.com/office/officeart/2005/8/layout/default"/>
    <dgm:cxn modelId="{279AA3F9-0824-4357-B909-3AF00C4A6A1D}" srcId="{2304B3DA-661D-4F68-9222-3C5E7E882631}" destId="{3E74B0F7-903E-4EF9-A816-4FFCE3DDC94C}" srcOrd="4" destOrd="0" parTransId="{D21F3243-57BD-4FF3-8209-D433AE975BBF}" sibTransId="{4A0BD969-2A1C-4D91-9F1C-62E1D8232E37}"/>
    <dgm:cxn modelId="{D2CE2897-4BA0-40E8-A66D-5A96B1F5DDC7}" type="presParOf" srcId="{F8FBFAEC-10AD-4776-AC4A-098F69BF9D39}" destId="{570ECCB9-4A20-4492-ACD8-8CFDCB004C07}" srcOrd="0" destOrd="0" presId="urn:microsoft.com/office/officeart/2005/8/layout/default"/>
    <dgm:cxn modelId="{5DEEE24C-C37B-4D43-8875-4F1418629492}" type="presParOf" srcId="{F8FBFAEC-10AD-4776-AC4A-098F69BF9D39}" destId="{5F165467-5034-456A-8651-7BEC88F58003}" srcOrd="1" destOrd="0" presId="urn:microsoft.com/office/officeart/2005/8/layout/default"/>
    <dgm:cxn modelId="{233FAC44-9EBD-4680-BDB1-414FF8645891}" type="presParOf" srcId="{F8FBFAEC-10AD-4776-AC4A-098F69BF9D39}" destId="{9F51E58A-1820-4A29-8ECC-8361740737BF}" srcOrd="2" destOrd="0" presId="urn:microsoft.com/office/officeart/2005/8/layout/default"/>
    <dgm:cxn modelId="{B575A26C-0402-4780-AF1B-04EC9E3210E4}" type="presParOf" srcId="{F8FBFAEC-10AD-4776-AC4A-098F69BF9D39}" destId="{856A3AFB-A97F-4AA9-BCB1-D4384A93FB42}" srcOrd="3" destOrd="0" presId="urn:microsoft.com/office/officeart/2005/8/layout/default"/>
    <dgm:cxn modelId="{E7FF6F1C-1E80-4479-981F-1F1884B4CA45}" type="presParOf" srcId="{F8FBFAEC-10AD-4776-AC4A-098F69BF9D39}" destId="{0F8A4A55-1DD6-4256-88EA-27F8A33C65CD}" srcOrd="4" destOrd="0" presId="urn:microsoft.com/office/officeart/2005/8/layout/default"/>
    <dgm:cxn modelId="{820ACB28-830B-49CF-9BF0-A4C60909E570}" type="presParOf" srcId="{F8FBFAEC-10AD-4776-AC4A-098F69BF9D39}" destId="{CFEE7D66-75C7-4919-A62E-8F35C3F9EC51}" srcOrd="5" destOrd="0" presId="urn:microsoft.com/office/officeart/2005/8/layout/default"/>
    <dgm:cxn modelId="{8E9A370B-A426-4122-A3BD-0C9D3504AB91}" type="presParOf" srcId="{F8FBFAEC-10AD-4776-AC4A-098F69BF9D39}" destId="{1B9A4EB5-237F-4ED0-BF2E-B180CAC5E5CC}" srcOrd="6" destOrd="0" presId="urn:microsoft.com/office/officeart/2005/8/layout/default"/>
    <dgm:cxn modelId="{36DAE560-A2EA-40E2-8043-88886F768996}" type="presParOf" srcId="{F8FBFAEC-10AD-4776-AC4A-098F69BF9D39}" destId="{1F22E020-C754-46A0-BD0B-14A777B6D87A}" srcOrd="7" destOrd="0" presId="urn:microsoft.com/office/officeart/2005/8/layout/default"/>
    <dgm:cxn modelId="{56519333-D224-4C57-8914-EB60917586A3}" type="presParOf" srcId="{F8FBFAEC-10AD-4776-AC4A-098F69BF9D39}" destId="{7E7DEDD3-1E53-4174-B342-6EE352F93A7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ECCB9-4A20-4492-ACD8-8CFDCB004C07}">
      <dsp:nvSpPr>
        <dsp:cNvPr id="0" name=""/>
        <dsp:cNvSpPr/>
      </dsp:nvSpPr>
      <dsp:spPr>
        <a:xfrm>
          <a:off x="125983" y="2350"/>
          <a:ext cx="2720886" cy="16325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Excellente  formation qui m’ a permis de progresser</a:t>
          </a:r>
        </a:p>
      </dsp:txBody>
      <dsp:txXfrm>
        <a:off x="125983" y="2350"/>
        <a:ext cx="2720886" cy="1632532"/>
      </dsp:txXfrm>
    </dsp:sp>
    <dsp:sp modelId="{9F51E58A-1820-4A29-8ECC-8361740737BF}">
      <dsp:nvSpPr>
        <dsp:cNvPr id="0" name=""/>
        <dsp:cNvSpPr/>
      </dsp:nvSpPr>
      <dsp:spPr>
        <a:xfrm>
          <a:off x="3118958" y="2350"/>
          <a:ext cx="2720886" cy="16325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J’ai réellement vu l’impact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de cette formation sur ma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prise de parole en public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et ma confiance en moi</a:t>
          </a:r>
        </a:p>
      </dsp:txBody>
      <dsp:txXfrm>
        <a:off x="3118958" y="2350"/>
        <a:ext cx="2720886" cy="1632532"/>
      </dsp:txXfrm>
    </dsp:sp>
    <dsp:sp modelId="{0F8A4A55-1DD6-4256-88EA-27F8A33C65CD}">
      <dsp:nvSpPr>
        <dsp:cNvPr id="0" name=""/>
        <dsp:cNvSpPr/>
      </dsp:nvSpPr>
      <dsp:spPr>
        <a:xfrm>
          <a:off x="6111934" y="2350"/>
          <a:ext cx="2720886" cy="16325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Je conseillerais cette formation à mon entourage car elle sort de l’ordinaire et nous nous sommes entrainés à sortir de notre zone de confort.</a:t>
          </a:r>
        </a:p>
      </dsp:txBody>
      <dsp:txXfrm>
        <a:off x="6111934" y="2350"/>
        <a:ext cx="2720886" cy="1632532"/>
      </dsp:txXfrm>
    </dsp:sp>
    <dsp:sp modelId="{1B9A4EB5-237F-4ED0-BF2E-B180CAC5E5CC}">
      <dsp:nvSpPr>
        <dsp:cNvPr id="0" name=""/>
        <dsp:cNvSpPr/>
      </dsp:nvSpPr>
      <dsp:spPr>
        <a:xfrm>
          <a:off x="1622470" y="1906970"/>
          <a:ext cx="2720886" cy="16325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Formation très  enrichissante, elle permet d avoir plus confiance en soi et de sortir de sa zone de confiance </a:t>
          </a:r>
        </a:p>
      </dsp:txBody>
      <dsp:txXfrm>
        <a:off x="1622470" y="1906970"/>
        <a:ext cx="2720886" cy="1632532"/>
      </dsp:txXfrm>
    </dsp:sp>
    <dsp:sp modelId="{7E7DEDD3-1E53-4174-B342-6EE352F93A7B}">
      <dsp:nvSpPr>
        <dsp:cNvPr id="0" name=""/>
        <dsp:cNvSpPr/>
      </dsp:nvSpPr>
      <dsp:spPr>
        <a:xfrm>
          <a:off x="4615446" y="1906970"/>
          <a:ext cx="2720886" cy="163253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Très bon levier de développement personnel et professionnel</a:t>
          </a:r>
        </a:p>
      </dsp:txBody>
      <dsp:txXfrm>
        <a:off x="4615446" y="1906970"/>
        <a:ext cx="2720886" cy="1632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F6446FD3-06B8-4551-9841-526F5F46DE71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EF757874-EF65-4B61-B062-40C932C8129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E8491C47-A92C-4257-8558-68970A214844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6937E2AA-278D-0B48-A5DE-00B1FC5BDAF9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42665593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6937E2AA-278D-0B48-A5DE-00B1FC5BDAF9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6937E2AA-278D-0B48-A5DE-00B1FC5BDAF9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7588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’image 8">
            <a:extLst>
              <a:ext uri="{FF2B5EF4-FFF2-40B4-BE49-F238E27FC236}">
                <a16:creationId xmlns:a16="http://schemas.microsoft.com/office/drawing/2014/main" id="{D56268A4-B555-72BE-6160-318763EC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D44DBA-D665-923B-A38C-C68A9C03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1149" y="1263015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noProof="0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rtlCol="0" anchor="ctr" anchorCtr="0">
            <a:noAutofit/>
          </a:bodyPr>
          <a:lstStyle>
            <a:lvl1pPr algn="ctr">
              <a:defRPr lang="fr-FR" sz="44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pic>
        <p:nvPicPr>
          <p:cNvPr id="3" name="Image 2" descr="Une image contenant cercle, symbole, Police, Graphique&#10;&#10;Le contenu généré par l’IA peut être incorrect.">
            <a:extLst>
              <a:ext uri="{FF2B5EF4-FFF2-40B4-BE49-F238E27FC236}">
                <a16:creationId xmlns:a16="http://schemas.microsoft.com/office/drawing/2014/main" id="{3EB9B693-1915-12D0-E998-613E164010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07" y="0"/>
            <a:ext cx="1263015" cy="1263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’image 64">
            <a:extLst>
              <a:ext uri="{FF2B5EF4-FFF2-40B4-BE49-F238E27FC236}">
                <a16:creationId xmlns:a16="http://schemas.microsoft.com/office/drawing/2014/main" id="{7C62E1FE-8CAE-1FE1-6A91-DFE7F1D87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6219"/>
            <a:ext cx="10389243" cy="1424470"/>
          </a:xfrm>
        </p:spPr>
        <p:txBody>
          <a:bodyPr rtlCol="0" anchor="ctr" anchorCtr="0">
            <a:noAutofit/>
          </a:bodyPr>
          <a:lstStyle>
            <a:lvl1pPr>
              <a:defRPr lang="fr-FR" sz="36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779325"/>
            <a:ext cx="3490732" cy="4297680"/>
          </a:xfrm>
        </p:spPr>
        <p:txBody>
          <a:bodyPr tIns="274320"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5pPr>
          </a:lstStyle>
          <a:p>
            <a:pPr lvl="0" rtl="0"/>
            <a:r>
              <a:rPr lang="fr-FR" noProof="0"/>
              <a:t>Cliquez pour ajouter du contenu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u tableau 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502552" y="1779325"/>
            <a:ext cx="6724891" cy="4297680"/>
          </a:xfrm>
        </p:spPr>
        <p:txBody>
          <a:bodyPr rtlCol="0"/>
          <a:lstStyle>
            <a:defPPr>
              <a:defRPr lang="fr-FR"/>
            </a:defPPr>
          </a:lstStyle>
          <a:p>
            <a:pPr rtl="0"/>
            <a:r>
              <a:rPr lang="fr-FR" noProof="0"/>
              <a:t>Cliquez sur l'icône pour ajouter un tableau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F1A6C06-0733-4592-8966-AF7599068723}" type="datetime1">
              <a:rPr lang="fr-FR" noProof="0" smtClean="0"/>
              <a:t>25/06/2026</a:t>
            </a:fld>
            <a:endParaRPr lang="fr-FR" noProof="0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17">
            <a:extLst>
              <a:ext uri="{FF2B5EF4-FFF2-40B4-BE49-F238E27FC236}">
                <a16:creationId xmlns:a16="http://schemas.microsoft.com/office/drawing/2014/main" id="{32B61A96-5F36-8895-B920-FC12FD76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774BC39-6D56-474E-28BE-99260516A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3070" y="914400"/>
            <a:ext cx="10045861" cy="1146680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23687" y="2288614"/>
            <a:ext cx="5382228" cy="34755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lang="fr-FR" sz="1800"/>
            </a:lvl1pPr>
            <a:lvl2pPr marL="6858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11430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6002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20574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51790" y="2288614"/>
            <a:ext cx="3108960" cy="3475578"/>
          </a:xfrm>
        </p:spPr>
        <p:txBody>
          <a:bodyPr tIns="91440" rtlCol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BD8F672-8C4B-4224-8F63-2DD9FE821C6D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10" name="Image 9" descr="Une image contenant cercle, symbole, Police, Graphique&#10;&#10;Le contenu généré par l’IA peut être incorrect.">
            <a:extLst>
              <a:ext uri="{FF2B5EF4-FFF2-40B4-BE49-F238E27FC236}">
                <a16:creationId xmlns:a16="http://schemas.microsoft.com/office/drawing/2014/main" id="{A026F885-BD7A-FEFA-CD6F-6430394CB0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25" y="212144"/>
            <a:ext cx="949444" cy="949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’image 64">
            <a:extLst>
              <a:ext uri="{FF2B5EF4-FFF2-40B4-BE49-F238E27FC236}">
                <a16:creationId xmlns:a16="http://schemas.microsoft.com/office/drawing/2014/main" id="{55E792AE-CF37-9DD8-2703-49480775F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2188825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629"/>
            <a:ext cx="10515600" cy="1325563"/>
          </a:xfrm>
        </p:spPr>
        <p:txBody>
          <a:bodyPr rtlCol="0" anchor="b" anchorCtr="0">
            <a:noAutofit/>
          </a:bodyPr>
          <a:lstStyle>
            <a:lvl1pPr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8" name="Espace réservé du tableau 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14400" y="1779325"/>
            <a:ext cx="10361676" cy="4297680"/>
          </a:xfrm>
        </p:spPr>
        <p:txBody>
          <a:bodyPr rtlCol="0"/>
          <a:lstStyle>
            <a:lvl1pPr>
              <a:defRPr lang="fr-FR"/>
            </a:lvl1pPr>
          </a:lstStyle>
          <a:p>
            <a:pPr rtl="0"/>
            <a:r>
              <a:rPr lang="fr-FR"/>
              <a:t>Cliquez sur l'icône pour ajouter un tableau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52C5ED7-A1CD-49A3-A299-830AF836F4E6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 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13">
            <a:extLst>
              <a:ext uri="{FF2B5EF4-FFF2-40B4-BE49-F238E27FC236}">
                <a16:creationId xmlns:a16="http://schemas.microsoft.com/office/drawing/2014/main" id="{A1BB4149-7987-3EF4-952D-2271B4DD8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B335AD-7A4B-841B-52BC-8FF32D99D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799368" y="0"/>
            <a:ext cx="4593265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3375" y="92597"/>
            <a:ext cx="3905250" cy="3032567"/>
          </a:xfrm>
        </p:spPr>
        <p:txBody>
          <a:bodyPr rtlCol="0" anchor="b">
            <a:noAutofit/>
          </a:bodyPr>
          <a:lstStyle>
            <a:lvl1pPr algn="ctr">
              <a:defRPr lang="fr-FR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13E19FD-68BB-0F8D-21CF-9E48B80607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3375" y="4004321"/>
            <a:ext cx="3905250" cy="27432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1800"/>
            </a:lvl1pPr>
            <a:lvl2pPr marL="457200" indent="0" algn="ctr">
              <a:buNone/>
              <a:defRPr lang="fr-FR"/>
            </a:lvl2pPr>
            <a:lvl3pPr marL="914400" indent="0" algn="ctr">
              <a:buNone/>
              <a:defRPr lang="fr-FR"/>
            </a:lvl3pPr>
            <a:lvl4pPr marL="1371600" indent="0" algn="ctr">
              <a:buNone/>
              <a:defRPr lang="fr-FR"/>
            </a:lvl4pPr>
            <a:lvl5pPr marL="1828800" indent="0" algn="ctr">
              <a:buNone/>
              <a:defRPr lang="fr-FR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38">
            <a:extLst>
              <a:ext uri="{FF2B5EF4-FFF2-40B4-BE49-F238E27FC236}">
                <a16:creationId xmlns:a16="http://schemas.microsoft.com/office/drawing/2014/main" id="{31550E6E-10D6-E75A-F6B1-8800DAC2C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3038" y="1457865"/>
            <a:ext cx="3200400" cy="4580626"/>
          </a:xfrm>
        </p:spPr>
        <p:txBody>
          <a:bodyPr rtlCol="0" anchor="t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6287" y="1457864"/>
            <a:ext cx="4986068" cy="4580627"/>
          </a:xfrm>
        </p:spPr>
        <p:txBody>
          <a:bodyPr tIns="45720" rtlCol="0"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  <a:defRPr lang="fr-FR"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lang="fr-FR" sz="1600"/>
            </a:lvl5pPr>
          </a:lstStyle>
          <a:p>
            <a:pPr lvl="0" rtl="0"/>
            <a:r>
              <a:rPr lang="fr-FR" noProof="0"/>
              <a:t>Cliquez pour ajouter du contenu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E1911627-7C03-4787-82AE-1BA2E184BD3B}" type="datetime1">
              <a:rPr lang="fr-FR" noProof="0" smtClean="0"/>
              <a:t>25/06/2026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  <p:pic>
        <p:nvPicPr>
          <p:cNvPr id="8" name="Image 7" descr="Une image contenant cercle, symbole, Police, Graphique&#10;&#10;Le contenu généré par l’IA peut être incorrect.">
            <a:extLst>
              <a:ext uri="{FF2B5EF4-FFF2-40B4-BE49-F238E27FC236}">
                <a16:creationId xmlns:a16="http://schemas.microsoft.com/office/drawing/2014/main" id="{77197409-5647-D0C1-F1DD-8D880E1FF2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4" y="26989"/>
            <a:ext cx="1222734" cy="1222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8">
            <a:extLst>
              <a:ext uri="{FF2B5EF4-FFF2-40B4-BE49-F238E27FC236}">
                <a16:creationId xmlns:a16="http://schemas.microsoft.com/office/drawing/2014/main" id="{61F88592-24FD-96EC-ADB3-C0B7682D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8259" y="798653"/>
            <a:ext cx="5166167" cy="5289630"/>
          </a:xfrm>
          <a:solidFill>
            <a:schemeClr val="bg1">
              <a:alpha val="95000"/>
            </a:schemeClr>
          </a:solidFill>
        </p:spPr>
        <p:txBody>
          <a:bodyPr lIns="274320" rIns="274320" rtlCol="0" anchor="ctr">
            <a:noAutofit/>
          </a:bodyPr>
          <a:lstStyle>
            <a:lvl1pPr algn="ctr">
              <a:defRPr lang="fr-FR" sz="4400"/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8" name="Espace réservé d’image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424" y="787077"/>
            <a:ext cx="5166167" cy="5289631"/>
          </a:xfrm>
          <a:solidFill>
            <a:schemeClr val="bg1">
              <a:alpha val="95000"/>
            </a:schemeClr>
          </a:solidFill>
        </p:spPr>
        <p:txBody>
          <a:bodyPr rtlCol="0">
            <a:noAutofit/>
          </a:bodyPr>
          <a:lstStyle>
            <a:lvl1pPr marL="342900" indent="-342900" algn="ctr">
              <a:buFont typeface="Arial" panose="020B0604020202020204" pitchFamily="34" charset="0"/>
              <a:buChar char="•"/>
              <a:defRPr lang="fr-FR"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/>
            </a:pPr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2D52580B-3117-496F-9E52-EA2BED40ADC3}" type="datetime1">
              <a:rPr lang="fr-FR" noProof="0" smtClean="0"/>
              <a:t>25/06/2026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13">
            <a:extLst>
              <a:ext uri="{FF2B5EF4-FFF2-40B4-BE49-F238E27FC236}">
                <a16:creationId xmlns:a16="http://schemas.microsoft.com/office/drawing/2014/main" id="{BD017017-3234-8C24-B9FC-80FB1120D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1" name="Rectangle 10">
            <a:extLst>
              <a:ext uri="{FF2B5EF4-FFF2-40B4-BE49-F238E27FC236}">
                <a16:creationId xmlns:a16="http://schemas.microsoft.com/office/drawing/2014/main" id="{CC226FA8-C264-7189-EEA0-526400907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6135" y="1124887"/>
            <a:ext cx="4480560" cy="2352356"/>
          </a:xfrm>
        </p:spPr>
        <p:txBody>
          <a:bodyPr rtlCol="0" anchor="b">
            <a:noAutofit/>
          </a:bodyPr>
          <a:lstStyle>
            <a:lvl1pPr algn="l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96135" y="3571197"/>
            <a:ext cx="4476967" cy="2123547"/>
          </a:xfrm>
        </p:spPr>
        <p:txBody>
          <a:bodyPr rtlCol="0">
            <a:noAutofit/>
          </a:bodyPr>
          <a:lstStyle>
            <a:lvl1pPr marL="0" indent="0" algn="l">
              <a:buNone/>
              <a:defRPr lang="fr-FR" sz="280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7" name="Espace réservé d’image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9545" y="1148037"/>
            <a:ext cx="4365199" cy="4546707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503064C0-D26B-4F6C-A65C-4492D719F302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17">
            <a:extLst>
              <a:ext uri="{FF2B5EF4-FFF2-40B4-BE49-F238E27FC236}">
                <a16:creationId xmlns:a16="http://schemas.microsoft.com/office/drawing/2014/main" id="{28B211FD-99D2-B373-669F-6E0F8E5B3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4079EDA-1B98-E3C1-23AD-7FB6F39FE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6598" y="995425"/>
            <a:ext cx="8958805" cy="1077230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6BDAEBE-3A0C-BBCD-A1F0-E1F1E07000E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616599" y="2257061"/>
            <a:ext cx="8958804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B7E4C082-5100-4018-81AE-E83F3AC52478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’image 5">
            <a:extLst>
              <a:ext uri="{FF2B5EF4-FFF2-40B4-BE49-F238E27FC236}">
                <a16:creationId xmlns:a16="http://schemas.microsoft.com/office/drawing/2014/main" id="{236F3DDC-7FF8-F6A3-16EA-A01E7F795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Titre 33">
            <a:extLst>
              <a:ext uri="{FF2B5EF4-FFF2-40B4-BE49-F238E27FC236}">
                <a16:creationId xmlns:a16="http://schemas.microsoft.com/office/drawing/2014/main" id="{E728EBB2-9164-AC06-6682-9505D88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915924" y="777240"/>
            <a:ext cx="6115497" cy="5303520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6937" y="879674"/>
            <a:ext cx="5377406" cy="2550005"/>
          </a:xfrm>
        </p:spPr>
        <p:txBody>
          <a:bodyPr rtlCol="0" anchor="b" anchorCtr="0">
            <a:noAutofit/>
          </a:bodyPr>
          <a:lstStyle>
            <a:lvl1pPr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3BA3AA6-E309-C0C7-B2C6-3705384B7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7638" y="3576900"/>
            <a:ext cx="4126635" cy="2233613"/>
          </a:xfrm>
        </p:spPr>
        <p:txBody>
          <a:bodyPr rtlCol="0"/>
          <a:lstStyle>
            <a:lvl1pPr marL="0" indent="0">
              <a:buNone/>
              <a:defRPr lang="fr-FR"/>
            </a:lvl1pPr>
            <a:lvl2pPr marL="457200" indent="0">
              <a:buNone/>
              <a:defRPr lang="fr-FR"/>
            </a:lvl2pPr>
            <a:lvl3pPr marL="914400" indent="0">
              <a:buNone/>
              <a:defRPr lang="fr-FR"/>
            </a:lvl3pPr>
            <a:lvl4pPr marL="1371600" indent="0">
              <a:buNone/>
              <a:defRPr lang="fr-FR"/>
            </a:lvl4pPr>
            <a:lvl5pPr marL="1828800" indent="0">
              <a:buNone/>
              <a:defRPr lang="fr-FR"/>
            </a:lvl5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8E4D955D-EB19-45A7-87BF-B455E4573A66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5">
            <a:extLst>
              <a:ext uri="{FF2B5EF4-FFF2-40B4-BE49-F238E27FC236}">
                <a16:creationId xmlns:a16="http://schemas.microsoft.com/office/drawing/2014/main" id="{540E5FCC-3981-FB51-F0ED-B8BAB5C45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CE2C9E-7BC3-0EB6-EBE4-26EE33A1F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9357" y="891251"/>
            <a:ext cx="9653286" cy="1158254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47388252-C743-4B7B-AD80-BD8EE80425B9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CB36301-48E6-AF64-5055-0CCA79474EA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400540" y="2257062"/>
            <a:ext cx="406271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F973906-E48D-CA3F-3E96-205D2E688DC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8311" y="2257061"/>
            <a:ext cx="4203151" cy="3541853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’image 44">
            <a:extLst>
              <a:ext uri="{FF2B5EF4-FFF2-40B4-BE49-F238E27FC236}">
                <a16:creationId xmlns:a16="http://schemas.microsoft.com/office/drawing/2014/main" id="{07AB38AA-85DC-3DF3-4ED4-B78FB670F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2DD44F-3200-BF06-94F9-C6A07EA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777240"/>
            <a:ext cx="10361676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361" y="777240"/>
            <a:ext cx="10007278" cy="1283843"/>
          </a:xfrm>
        </p:spPr>
        <p:txBody>
          <a:bodyPr rtlCol="0" anchor="b" anchorCtr="0">
            <a:noAutofit/>
          </a:bodyPr>
          <a:lstStyle>
            <a:lvl1pPr algn="ctr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7029" y="2261313"/>
            <a:ext cx="3275746" cy="365335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43A5B14-E4D4-48F8-96BF-F94AC27E1E63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2AA9CA0-D45C-FE27-D4E4-DD219364E4F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150734" y="2261313"/>
            <a:ext cx="5594236" cy="365335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lang="fr-FR" sz="1800"/>
            </a:lvl1pPr>
            <a:lvl2pPr marL="228600">
              <a:spcBef>
                <a:spcPts val="600"/>
              </a:spcBef>
              <a:spcAft>
                <a:spcPts val="600"/>
              </a:spcAft>
              <a:defRPr lang="fr-FR" sz="1800"/>
            </a:lvl2pPr>
            <a:lvl3pPr marL="685800">
              <a:spcBef>
                <a:spcPts val="600"/>
              </a:spcBef>
              <a:spcAft>
                <a:spcPts val="600"/>
              </a:spcAft>
              <a:defRPr lang="fr-FR" sz="1800"/>
            </a:lvl3pPr>
            <a:lvl4pPr marL="1143000">
              <a:spcBef>
                <a:spcPts val="600"/>
              </a:spcBef>
              <a:spcAft>
                <a:spcPts val="600"/>
              </a:spcAft>
              <a:defRPr lang="fr-FR" sz="1800"/>
            </a:lvl4pPr>
            <a:lvl5pPr marL="1600200">
              <a:spcBef>
                <a:spcPts val="600"/>
              </a:spcBef>
              <a:spcAft>
                <a:spcPts val="600"/>
              </a:spcAft>
              <a:defRPr lang="fr-FR" sz="1800"/>
            </a:lvl5pPr>
          </a:lstStyle>
          <a:p>
            <a:pPr lvl="0" rtl="0"/>
            <a:r>
              <a:rPr lang="fr-FR"/>
              <a:t>Cliquez pour ajouter du contenu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’image 8">
            <a:extLst>
              <a:ext uri="{FF2B5EF4-FFF2-40B4-BE49-F238E27FC236}">
                <a16:creationId xmlns:a16="http://schemas.microsoft.com/office/drawing/2014/main" id="{F1219773-33FA-E4F9-4EAE-0764613F6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817C37-9292-1CF3-6529-DEF7174273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924" y="777240"/>
            <a:ext cx="10360152" cy="530352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61275" y="1134320"/>
            <a:ext cx="4803494" cy="1956122"/>
          </a:xfrm>
        </p:spPr>
        <p:txBody>
          <a:bodyPr rtlCol="0" anchor="b">
            <a:noAutofit/>
          </a:bodyPr>
          <a:lstStyle>
            <a:lvl1pPr algn="l">
              <a:defRPr lang="fr-FR" sz="3600"/>
            </a:lvl1pPr>
          </a:lstStyle>
          <a:p>
            <a:pPr rtl="0"/>
            <a:r>
              <a:rPr lang="fr-FR"/>
              <a:t>Cliquez pour ajouter un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61275" y="3418271"/>
            <a:ext cx="4803494" cy="2305409"/>
          </a:xfrm>
        </p:spPr>
        <p:txBody>
          <a:bodyPr rtlCol="0">
            <a:noAutofit/>
          </a:bodyPr>
          <a:lstStyle>
            <a:lvl1pPr marL="0" indent="0" algn="l">
              <a:spcAft>
                <a:spcPts val="1000"/>
              </a:spcAft>
              <a:buNone/>
              <a:defRPr lang="fr-FR" sz="1800"/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lvl="0" rtl="0"/>
            <a:r>
              <a:rPr lang="fr-FR"/>
              <a:t>Cliquer pour ajouter du texte</a:t>
            </a:r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E5D7B0DF-23EB-406B-9FAA-0182626A91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8563" y="1146638"/>
            <a:ext cx="4389120" cy="4572000"/>
          </a:xfrm>
        </p:spPr>
        <p:txBody>
          <a:bodyPr rtlCol="0">
            <a:normAutofit/>
          </a:bodyPr>
          <a:lstStyle>
            <a:lvl1pPr marL="0" indent="0" algn="ctr">
              <a:buNone/>
              <a:defRPr lang="fr-FR" sz="2000"/>
            </a:lvl1pPr>
          </a:lstStyle>
          <a:p>
            <a:pPr rtl="0"/>
            <a:r>
              <a:rPr lang="fr-FR"/>
              <a:t>Cliquez sur l'icône pour ajouter une image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A544EF9-C7E3-40B0-9725-5455385E7B71}" type="datetime1">
              <a:rPr lang="fr-FR" smtClean="0"/>
              <a:t>25/06/2026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CBD12358-51D2-46B3-9BDE-DF29528B9454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fr-FR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1A6DB10E-2FC6-46ED-ACF4-C6C6ED67EF1C}" type="datetime1">
              <a:rPr lang="fr-FR" noProof="0" smtClean="0"/>
              <a:t>25/06/2026</a:t>
            </a:fld>
            <a:endParaRPr lang="fr-FR" noProof="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fr-FR"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rtl="0"/>
            <a:fld id="{CBD12358-51D2-46B3-9BDE-DF29528B945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59" r:id="rId4"/>
    <p:sldLayoutId id="2147483650" r:id="rId5"/>
    <p:sldLayoutId id="2147483652" r:id="rId6"/>
    <p:sldLayoutId id="2147483662" r:id="rId7"/>
    <p:sldLayoutId id="2147483663" r:id="rId8"/>
    <p:sldLayoutId id="2147483649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5489"/>
            <a:ext cx="9144000" cy="1691640"/>
          </a:xfrm>
          <a:noFill/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 dirty="0"/>
              <a:t>Indicateurs de la satisfaction de nos clients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B7EA60-7A45-5374-748A-2426898547D4}"/>
              </a:ext>
            </a:extLst>
          </p:cNvPr>
          <p:cNvSpPr txBox="1"/>
          <p:nvPr/>
        </p:nvSpPr>
        <p:spPr>
          <a:xfrm>
            <a:off x="4673600" y="4705350"/>
            <a:ext cx="463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Période janvier 2025- juin 2026</a:t>
            </a:r>
          </a:p>
        </p:txBody>
      </p:sp>
    </p:spTree>
    <p:extLst>
      <p:ext uri="{BB962C8B-B14F-4D97-AF65-F5344CB8AC3E}">
        <p14:creationId xmlns:p14="http://schemas.microsoft.com/office/powerpoint/2010/main" val="2083028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C61CC16-17FE-0648-0F43-EAF814B6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777240"/>
            <a:ext cx="10286839" cy="1283843"/>
          </a:xfrm>
        </p:spPr>
        <p:txBody>
          <a:bodyPr rtlCol="0" anchor="b">
            <a:normAutofit/>
          </a:bodyPr>
          <a:lstStyle>
            <a:defPPr>
              <a:defRPr lang="fr-FR"/>
            </a:defPPr>
          </a:lstStyle>
          <a:p>
            <a:r>
              <a:rPr lang="fr-FR" sz="3200" dirty="0"/>
              <a:t>STATISTIQUES GLOBALE DES SESSIONS 2025-2026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12B690-429D-1924-884C-92F527257D1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473200" y="2261313"/>
            <a:ext cx="9271770" cy="3653350"/>
          </a:xfrm>
        </p:spPr>
        <p:txBody>
          <a:bodyPr>
            <a:normAutofit fontScale="32500" lnSpcReduction="20000"/>
          </a:bodyPr>
          <a:lstStyle/>
          <a:p>
            <a:r>
              <a:rPr lang="fr-FR" sz="5600" dirty="0"/>
              <a:t>✓Au total : 312 participants et 53  SESSIONS inter &amp; intra entreprise programmes standards + sur mesure</a:t>
            </a:r>
          </a:p>
          <a:p>
            <a:endParaRPr lang="fr-FR" sz="5600" dirty="0"/>
          </a:p>
          <a:p>
            <a:r>
              <a:rPr lang="fr-FR" sz="5600" dirty="0"/>
              <a:t>De janvier 2025 à juin 2026 </a:t>
            </a:r>
          </a:p>
          <a:p>
            <a:endParaRPr lang="fr-FR" sz="5600" dirty="0"/>
          </a:p>
          <a:p>
            <a:endParaRPr lang="fr-FR" sz="5600" dirty="0"/>
          </a:p>
          <a:p>
            <a:r>
              <a:rPr lang="fr-FR" sz="5600" dirty="0"/>
              <a:t>NPS sur l’ensemble des programmes: 90</a:t>
            </a:r>
          </a:p>
          <a:p>
            <a:endParaRPr lang="fr-FR" sz="5600" dirty="0"/>
          </a:p>
          <a:p>
            <a:r>
              <a:rPr lang="fr-FR" sz="5600" dirty="0"/>
              <a:t>répondant à la question :</a:t>
            </a:r>
          </a:p>
          <a:p>
            <a:endParaRPr lang="fr-FR" dirty="0"/>
          </a:p>
          <a:p>
            <a:r>
              <a:rPr lang="fr-FR" sz="7200" dirty="0"/>
              <a:t>Je recommanderai volontiers  Facilitation and CO: 95%</a:t>
            </a:r>
          </a:p>
        </p:txBody>
      </p:sp>
    </p:spTree>
    <p:extLst>
      <p:ext uri="{BB962C8B-B14F-4D97-AF65-F5344CB8AC3E}">
        <p14:creationId xmlns:p14="http://schemas.microsoft.com/office/powerpoint/2010/main" val="219192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74F5B27-66B9-64EF-9F11-4D033B83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598" y="995425"/>
            <a:ext cx="8958805" cy="1077230"/>
          </a:xfrm>
        </p:spPr>
        <p:txBody>
          <a:bodyPr/>
          <a:lstStyle/>
          <a:p>
            <a:r>
              <a:rPr lang="en-US" dirty="0" err="1"/>
              <a:t>Quelques</a:t>
            </a:r>
            <a:r>
              <a:rPr lang="en-US" dirty="0"/>
              <a:t> retours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91BBE90E-0CAD-D7C2-9F36-E353A1ED383D}"/>
              </a:ext>
            </a:extLst>
          </p:cNvPr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1679045709"/>
              </p:ext>
            </p:extLst>
          </p:nvPr>
        </p:nvGraphicFramePr>
        <p:xfrm>
          <a:off x="1616599" y="2257061"/>
          <a:ext cx="8958804" cy="3541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6264352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nalisé">
  <a:themeElements>
    <a:clrScheme name="TM10081922">
      <a:dk1>
        <a:srgbClr val="000000"/>
      </a:dk1>
      <a:lt1>
        <a:srgbClr val="FFFFFF"/>
      </a:lt1>
      <a:dk2>
        <a:srgbClr val="435369"/>
      </a:dk2>
      <a:lt2>
        <a:srgbClr val="E7E5E5"/>
      </a:lt2>
      <a:accent1>
        <a:srgbClr val="F2E5D8"/>
      </a:accent1>
      <a:accent2>
        <a:srgbClr val="8C3A27"/>
      </a:accent2>
      <a:accent3>
        <a:srgbClr val="F0C8BC"/>
      </a:accent3>
      <a:accent4>
        <a:srgbClr val="D9A390"/>
      </a:accent4>
      <a:accent5>
        <a:srgbClr val="FFF6F4"/>
      </a:accent5>
      <a:accent6>
        <a:srgbClr val="183F1E"/>
      </a:accent6>
      <a:hlink>
        <a:srgbClr val="467886"/>
      </a:hlink>
      <a:folHlink>
        <a:srgbClr val="96607D"/>
      </a:folHlink>
    </a:clrScheme>
    <a:fontScheme name="Custom 100">
      <a:majorFont>
        <a:latin typeface="Tisa Offc Serif Pro"/>
        <a:ea typeface=""/>
        <a:cs typeface=""/>
      </a:majorFont>
      <a:minorFont>
        <a:latin typeface="Qui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72342536_TF10081922_Win32" id="{7BC52F11-DA02-48DC-8184-F5C159ED06F7}" vid="{67B1E8DC-E01C-42C6-94A3-40EB0BB60D7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B2D96AF-4C9E-4DD0-A165-CD22BB87D0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F1DBB7-4BA2-49E3-BEC8-A38406CA50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A349358-775F-4CF9-9AE6-33A7901637EF}">
  <ds:schemaRefs>
    <ds:schemaRef ds:uri="http://purl.org/dc/terms/"/>
    <ds:schemaRef ds:uri="16c05727-aa75-4e4a-9b5f-8a80a1165891"/>
    <ds:schemaRef ds:uri="http://purl.org/dc/elements/1.1/"/>
    <ds:schemaRef ds:uri="http://schemas.microsoft.com/office/2006/documentManagement/types"/>
    <ds:schemaRef ds:uri="http://www.w3.org/XML/1998/namespace"/>
    <ds:schemaRef ds:uri="230e9df3-be65-4c73-a93b-d1236ebd677e"/>
    <ds:schemaRef ds:uri="71af3243-3dd4-4a8d-8c0d-dd76da1f02a5"/>
    <ds:schemaRef ds:uri="http://schemas.openxmlformats.org/package/2006/metadata/core-properties"/>
    <ds:schemaRef ds:uri="http://schemas.microsoft.com/sharepoint/v3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{A4FEA032-BE42-4281-A4A6-5D2CD9FBB831}tf10081922_win32</Template>
  <TotalTime>4056</TotalTime>
  <Words>147</Words>
  <Application>Microsoft Office PowerPoint</Application>
  <PresentationFormat>Grand écran</PresentationFormat>
  <Paragraphs>24</Paragraphs>
  <Slides>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9" baseType="lpstr">
      <vt:lpstr>Aptos</vt:lpstr>
      <vt:lpstr>Arial</vt:lpstr>
      <vt:lpstr>Calibri</vt:lpstr>
      <vt:lpstr>Quire Sans Pro Light</vt:lpstr>
      <vt:lpstr>Tisa Offc Serif Pro</vt:lpstr>
      <vt:lpstr>Personnalisé</vt:lpstr>
      <vt:lpstr>Indicateurs de la satisfaction de nos clients</vt:lpstr>
      <vt:lpstr>STATISTIQUES GLOBALE DES SESSIONS 2025-2026</vt:lpstr>
      <vt:lpstr>Quelques retours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Alexandra Franco</dc:creator>
  <cp:lastModifiedBy>Idriss Abbey</cp:lastModifiedBy>
  <cp:revision>37</cp:revision>
  <dcterms:created xsi:type="dcterms:W3CDTF">2025-03-11T13:30:56Z</dcterms:created>
  <dcterms:modified xsi:type="dcterms:W3CDTF">2026-06-25T16:34:27Z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